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68" r:id="rId15"/>
    <p:sldId id="269" r:id="rId16"/>
    <p:sldId id="270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7" r:id="rId31"/>
    <p:sldId id="288" r:id="rId32"/>
    <p:sldId id="289" r:id="rId33"/>
    <p:sldId id="290" r:id="rId34"/>
    <p:sldId id="291" r:id="rId35"/>
    <p:sldId id="292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271" r:id="rId47"/>
    <p:sldId id="285" r:id="rId48"/>
    <p:sldId id="286" r:id="rId49"/>
    <p:sldId id="293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365C2-911F-49FA-ABAA-4D2D5879C7BE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8C9F2-AFCF-4751-B8B0-2F9F9E8D6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7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http://gitbook.liuhui998.com/1_2.html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8C9F2-AFCF-4751-B8B0-2F9F9E8D64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6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7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0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9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46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76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99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07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6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8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DAD47-FFDC-4CAA-9A56-D80D7DA92D03}" type="datetimeFigureOut">
              <a:rPr lang="zh-CN" altLang="en-US" smtClean="0"/>
              <a:t>2018/4/30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68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kernel.org/pub/software/scm/git/docs/git-cat-fi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4842671/article/details/70916587" TargetMode="External"/><Relationship Id="rId2" Type="http://schemas.openxmlformats.org/officeDocument/2006/relationships/hyperlink" Target="http://wiki.jikexueyuan.com/project/git-community-book/directo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u013444177/article/details/20051273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v.youku.com/v_show/id_XNjM2NjY0OTk2.html?spm=a2hzp.8244740.0.0" TargetMode="External"/><Relationship Id="rId2" Type="http://schemas.openxmlformats.org/officeDocument/2006/relationships/hyperlink" Target="http://v.youku.com/v_show/id_XNjQ5NzI1NTgw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78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Tag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r>
              <a:rPr lang="zh-CN" altLang="en-US" dirty="0"/>
              <a:t>一个标签对象包括一个对象名</a:t>
            </a:r>
            <a:r>
              <a:rPr lang="en-US" altLang="zh-CN" dirty="0"/>
              <a:t>(</a:t>
            </a:r>
            <a:r>
              <a:rPr lang="zh-CN" altLang="en-US" dirty="0"/>
              <a:t>译者注</a:t>
            </a:r>
            <a:r>
              <a:rPr lang="en-US" altLang="zh-CN" dirty="0"/>
              <a:t>:</a:t>
            </a:r>
            <a:r>
              <a:rPr lang="zh-CN" altLang="en-US" dirty="0"/>
              <a:t>就是</a:t>
            </a:r>
            <a:r>
              <a:rPr lang="en-US" altLang="zh-CN" dirty="0"/>
              <a:t>SHA1</a:t>
            </a:r>
            <a:r>
              <a:rPr lang="zh-CN" altLang="en-US" dirty="0"/>
              <a:t>签名</a:t>
            </a:r>
            <a:r>
              <a:rPr lang="en-US" altLang="zh-CN" dirty="0"/>
              <a:t>),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对象</a:t>
            </a:r>
            <a:r>
              <a:rPr lang="zh-CN" altLang="en-US" dirty="0"/>
              <a:t>类型</a:t>
            </a:r>
            <a:r>
              <a:rPr lang="en-US" altLang="zh-CN" dirty="0"/>
              <a:t>, </a:t>
            </a:r>
            <a:r>
              <a:rPr lang="zh-CN" altLang="en-US" dirty="0"/>
              <a:t>标签名</a:t>
            </a:r>
            <a:r>
              <a:rPr lang="en-US" altLang="zh-CN" dirty="0"/>
              <a:t>, </a:t>
            </a:r>
            <a:r>
              <a:rPr lang="zh-CN" altLang="en-US" dirty="0"/>
              <a:t>标签创建人的名字</a:t>
            </a:r>
            <a:r>
              <a:rPr lang="en-US" altLang="zh-CN" dirty="0"/>
              <a:t>("tagger"), </a:t>
            </a:r>
            <a:r>
              <a:rPr lang="zh-CN" altLang="en-US" dirty="0"/>
              <a:t>还有一条可能包含有签名</a:t>
            </a:r>
            <a:r>
              <a:rPr lang="en-US" altLang="zh-CN" dirty="0"/>
              <a:t>(signature)</a:t>
            </a:r>
            <a:r>
              <a:rPr lang="zh-CN" altLang="en-US" dirty="0"/>
              <a:t>的消息</a:t>
            </a:r>
            <a:r>
              <a:rPr lang="en-US" altLang="zh-CN" dirty="0"/>
              <a:t>. </a:t>
            </a:r>
            <a:r>
              <a:rPr lang="zh-CN" altLang="en-US" dirty="0"/>
              <a:t>你可以用 </a:t>
            </a:r>
            <a:r>
              <a:rPr lang="en-US" altLang="zh-CN" u="sng" dirty="0" err="1">
                <a:hlinkClick r:id="rId2"/>
              </a:rPr>
              <a:t>git</a:t>
            </a:r>
            <a:r>
              <a:rPr lang="en-US" altLang="zh-CN" u="sng" dirty="0">
                <a:hlinkClick r:id="rId2"/>
              </a:rPr>
              <a:t> cat-file</a:t>
            </a:r>
            <a:r>
              <a:rPr lang="zh-CN" altLang="en-US" dirty="0"/>
              <a:t> 命令来查看这些信息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6146" name="Picture 2" descr="http://gitbook.liuhui998.com/assets/images/figure/object-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27780"/>
            <a:ext cx="19240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00651"/>
            <a:ext cx="10515600" cy="34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3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目录 与 工作目录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‘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</a:t>
            </a:r>
            <a:r>
              <a:rPr lang="en-US" altLang="zh-CN" dirty="0" smtClean="0"/>
              <a:t>’</a:t>
            </a:r>
            <a:r>
              <a:rPr lang="zh-CN" altLang="en-US" dirty="0" smtClean="0"/>
              <a:t>是为项目存储所有历史和元信息的目录，包括所有的对象</a:t>
            </a:r>
            <a:r>
              <a:rPr lang="en-US" altLang="zh-CN" dirty="0" smtClean="0"/>
              <a:t>(commits, trees, </a:t>
            </a:r>
            <a:r>
              <a:rPr lang="en-US" altLang="zh-CN" dirty="0" err="1" smtClean="0"/>
              <a:t>blogbs</a:t>
            </a:r>
            <a:r>
              <a:rPr lang="en-US" altLang="zh-CN" dirty="0" smtClean="0"/>
              <a:t>, tags),</a:t>
            </a:r>
            <a:r>
              <a:rPr lang="zh-CN" altLang="en-US" dirty="0" smtClean="0"/>
              <a:t>这些对象指向不同的分支</a:t>
            </a:r>
            <a:endParaRPr lang="en-US" altLang="zh-CN" dirty="0" smtClean="0"/>
          </a:p>
          <a:p>
            <a:r>
              <a:rPr lang="zh-CN" altLang="en-US" dirty="0" smtClean="0"/>
              <a:t>每个项目只能有个一个</a:t>
            </a:r>
            <a:r>
              <a:rPr lang="en-US" altLang="zh-CN" dirty="0" smtClean="0"/>
              <a:t>’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</a:t>
            </a:r>
            <a:r>
              <a:rPr lang="en-US" altLang="zh-CN" dirty="0" smtClean="0"/>
              <a:t>’</a:t>
            </a:r>
            <a:r>
              <a:rPr lang="zh-CN" altLang="en-US" dirty="0" smtClean="0"/>
              <a:t>，不像</a:t>
            </a:r>
            <a:r>
              <a:rPr lang="en-US" altLang="zh-CN" dirty="0" smtClean="0"/>
              <a:t>SVN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CVS</a:t>
            </a:r>
            <a:r>
              <a:rPr lang="zh-CN" altLang="en-US" dirty="0" smtClean="0"/>
              <a:t>每一个目录都有；</a:t>
            </a:r>
            <a:endParaRPr lang="en-US" altLang="zh-CN" dirty="0" smtClean="0"/>
          </a:p>
          <a:p>
            <a:r>
              <a:rPr lang="zh-CN" altLang="en-US" dirty="0" smtClean="0"/>
              <a:t>工作目录</a:t>
            </a:r>
            <a:endParaRPr lang="en-US" altLang="zh-CN" dirty="0" smtClean="0"/>
          </a:p>
          <a:p>
            <a:r>
              <a:rPr lang="zh-CN" altLang="en-US" dirty="0" smtClean="0"/>
              <a:t>临时保存</a:t>
            </a:r>
            <a:r>
              <a:rPr lang="zh-CN" altLang="en-US" dirty="0"/>
              <a:t>签</a:t>
            </a:r>
            <a:r>
              <a:rPr lang="zh-CN" altLang="en-US" dirty="0" smtClean="0"/>
              <a:t>出</a:t>
            </a:r>
            <a:r>
              <a:rPr lang="en-US" altLang="zh-CN" dirty="0" smtClean="0"/>
              <a:t>(checkout)</a:t>
            </a:r>
            <a:r>
              <a:rPr lang="zh-CN" altLang="en-US" dirty="0" smtClean="0"/>
              <a:t>文件的地方，编辑工作目录文件直到下次提交位置，当你在项目的不同分支切换时，工作目录里文件经常会被替换和删除。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71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目录 和 工作目录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87139" y="1009245"/>
            <a:ext cx="3267269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err="1" smtClean="0"/>
              <a:t>Git</a:t>
            </a:r>
            <a:r>
              <a:rPr lang="zh-CN" altLang="en-US" sz="6000" dirty="0" smtClean="0"/>
              <a:t>目录</a:t>
            </a:r>
            <a:endParaRPr lang="zh-CN" altLang="en-US" sz="6000" dirty="0"/>
          </a:p>
        </p:txBody>
      </p:sp>
      <p:sp>
        <p:nvSpPr>
          <p:cNvPr id="5" name="矩形 4"/>
          <p:cNvSpPr/>
          <p:nvPr/>
        </p:nvSpPr>
        <p:spPr>
          <a:xfrm>
            <a:off x="8287139" y="3265714"/>
            <a:ext cx="3267269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/>
              <a:t>工作目录</a:t>
            </a:r>
            <a:endParaRPr lang="zh-CN" altLang="en-US" sz="6000" dirty="0"/>
          </a:p>
        </p:txBody>
      </p:sp>
      <p:sp>
        <p:nvSpPr>
          <p:cNvPr id="6" name="矩形 5"/>
          <p:cNvSpPr/>
          <p:nvPr/>
        </p:nvSpPr>
        <p:spPr>
          <a:xfrm>
            <a:off x="167951" y="2351314"/>
            <a:ext cx="3267269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/>
              <a:t>项目仓库</a:t>
            </a:r>
            <a:endParaRPr lang="zh-CN" altLang="en-US" sz="6000" dirty="0"/>
          </a:p>
        </p:txBody>
      </p:sp>
      <p:sp>
        <p:nvSpPr>
          <p:cNvPr id="7" name="矩形 6"/>
          <p:cNvSpPr/>
          <p:nvPr/>
        </p:nvSpPr>
        <p:spPr>
          <a:xfrm>
            <a:off x="5019869" y="3615628"/>
            <a:ext cx="2075283" cy="1478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 smtClean="0"/>
              <a:t>Git</a:t>
            </a:r>
            <a:r>
              <a:rPr lang="zh-CN" altLang="en-US" sz="2800" dirty="0"/>
              <a:t>索引</a:t>
            </a: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7095152" y="4355071"/>
            <a:ext cx="1191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6" idx="3"/>
            <a:endCxn id="7" idx="1"/>
          </p:cNvCxnSpPr>
          <p:nvPr/>
        </p:nvCxnSpPr>
        <p:spPr>
          <a:xfrm>
            <a:off x="3435220" y="3265714"/>
            <a:ext cx="1584649" cy="108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7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索引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zh-CN" altLang="en-US" dirty="0"/>
              <a:t>索引是一个在你的工作目录和项目仓库间的暂存区</a:t>
            </a:r>
            <a:r>
              <a:rPr lang="en-US" altLang="zh-CN" dirty="0"/>
              <a:t>(staging area). </a:t>
            </a:r>
            <a:r>
              <a:rPr lang="zh-CN" altLang="en-US" dirty="0"/>
              <a:t>有了它</a:t>
            </a:r>
            <a:r>
              <a:rPr lang="en-US" altLang="zh-CN" dirty="0"/>
              <a:t>, </a:t>
            </a:r>
            <a:r>
              <a:rPr lang="zh-CN" altLang="en-US" dirty="0"/>
              <a:t>你可以把许多内容的修改一起提交</a:t>
            </a:r>
            <a:r>
              <a:rPr lang="en-US" altLang="zh-CN" dirty="0"/>
              <a:t>(commit). </a:t>
            </a:r>
            <a:r>
              <a:rPr lang="zh-CN" altLang="en-US" dirty="0"/>
              <a:t>如果你创建了一个提交</a:t>
            </a:r>
            <a:r>
              <a:rPr lang="en-US" altLang="zh-CN" dirty="0"/>
              <a:t>(commit), </a:t>
            </a:r>
            <a:r>
              <a:rPr lang="zh-CN" altLang="en-US" dirty="0"/>
              <a:t>那么提交的是当前索引</a:t>
            </a:r>
            <a:r>
              <a:rPr lang="en-US" altLang="zh-CN" dirty="0"/>
              <a:t>(index)</a:t>
            </a:r>
            <a:r>
              <a:rPr lang="zh-CN" altLang="en-US" dirty="0"/>
              <a:t>里的内容</a:t>
            </a:r>
            <a:r>
              <a:rPr lang="en-US" altLang="zh-CN" dirty="0"/>
              <a:t>, </a:t>
            </a:r>
            <a:r>
              <a:rPr lang="zh-CN" altLang="en-US" dirty="0"/>
              <a:t>而不是工作目录中的内容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5" y="3396973"/>
            <a:ext cx="4685958" cy="32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3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索引查看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12" y="1690688"/>
            <a:ext cx="900555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命令流程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29208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387082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从远端仓库</a:t>
            </a:r>
            <a:r>
              <a:rPr lang="en-US" altLang="zh-CN" dirty="0" smtClean="0"/>
              <a:t>checkout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344956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本地添加一个文件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344956" y="2514892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本地修改一个文件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302830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提交到远端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8260704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解决冲突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0218578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回到某个版本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29208" y="4213063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提交项目到远端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28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操作流程</a:t>
            </a:r>
            <a:endParaRPr lang="zh-CN" altLang="en-US" dirty="0"/>
          </a:p>
        </p:txBody>
      </p:sp>
      <p:pic>
        <p:nvPicPr>
          <p:cNvPr id="9218" name="Picture 2" descr="27131450064818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9431"/>
            <a:ext cx="10515600" cy="26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十字星 3"/>
          <p:cNvSpPr/>
          <p:nvPr/>
        </p:nvSpPr>
        <p:spPr>
          <a:xfrm>
            <a:off x="8203474" y="1793964"/>
            <a:ext cx="539931" cy="444138"/>
          </a:xfrm>
          <a:prstGeom prst="star4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4180114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合并</a:t>
            </a:r>
            <a:r>
              <a:rPr lang="zh-CN" altLang="en-US" dirty="0"/>
              <a:t>（</a:t>
            </a:r>
            <a:r>
              <a:rPr lang="en-US" altLang="zh-CN" dirty="0" err="1"/>
              <a:t>Git</a:t>
            </a:r>
            <a:r>
              <a:rPr lang="en-US" altLang="zh-CN" dirty="0"/>
              <a:t> merge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请注意啦，不管你本地有没有代码，</a:t>
            </a:r>
            <a:r>
              <a:rPr lang="en-US" altLang="zh-CN" dirty="0"/>
              <a:t>fetch</a:t>
            </a:r>
            <a:r>
              <a:rPr lang="zh-CN" altLang="en-US" dirty="0"/>
              <a:t>之后呢，是都要</a:t>
            </a:r>
            <a:r>
              <a:rPr lang="en-US" altLang="zh-CN" dirty="0"/>
              <a:t>merge</a:t>
            </a:r>
            <a:r>
              <a:rPr lang="zh-CN" altLang="en-US" dirty="0"/>
              <a:t>的，也就是说，</a:t>
            </a:r>
            <a:r>
              <a:rPr lang="en-US" altLang="zh-CN" dirty="0"/>
              <a:t>fetch</a:t>
            </a:r>
            <a:r>
              <a:rPr lang="zh-CN" altLang="en-US" dirty="0"/>
              <a:t>下来后，大大的代码还在一个小黑屋里，我们需要把它装到自己兜里。</a:t>
            </a:r>
          </a:p>
          <a:p>
            <a:r>
              <a:rPr lang="zh-CN" altLang="en-US" dirty="0"/>
              <a:t>选择合并 </a:t>
            </a:r>
            <a:r>
              <a:rPr lang="en-US" altLang="zh-CN" dirty="0"/>
              <a:t>- </a:t>
            </a:r>
            <a:r>
              <a:rPr lang="zh-CN" altLang="en-US" dirty="0"/>
              <a:t>本地合并，然后选择本地的分支（如果你没有创建分支，则只有</a:t>
            </a:r>
            <a:r>
              <a:rPr lang="en-US" altLang="zh-CN" dirty="0"/>
              <a:t>1</a:t>
            </a:r>
            <a:r>
              <a:rPr lang="zh-CN" altLang="en-US" dirty="0"/>
              <a:t>个主支</a:t>
            </a:r>
            <a:r>
              <a:rPr lang="en-US" altLang="zh-CN" dirty="0"/>
              <a:t>master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95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</a:t>
            </a:r>
            <a:r>
              <a:rPr lang="zh-CN" altLang="en-US" dirty="0" smtClean="0"/>
              <a:t>盘建立了</a:t>
            </a:r>
            <a:r>
              <a:rPr lang="en-US" altLang="zh-CN" dirty="0" err="1" smtClean="0"/>
              <a:t>GitSpace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88571" y="2360024"/>
            <a:ext cx="761129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</a:t>
            </a:r>
            <a:r>
              <a:rPr lang="en-US" altLang="zh-CN" dirty="0" err="1" smtClean="0">
                <a:solidFill>
                  <a:schemeClr val="bg1"/>
                </a:solidFill>
              </a:rPr>
              <a:t>init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Initialized empty 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repository in d:/GitSpace/.git/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3768658"/>
            <a:ext cx="4057143" cy="22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14" y="3768658"/>
            <a:ext cx="2019048" cy="24095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16709" y="4099512"/>
            <a:ext cx="5175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user.name "</a:t>
            </a:r>
            <a:r>
              <a:rPr lang="en-US" altLang="zh-CN" dirty="0" err="1" smtClean="0"/>
              <a:t>floraman</a:t>
            </a:r>
            <a:r>
              <a:rPr lang="en-US" altLang="zh-CN" dirty="0" smtClean="0"/>
              <a:t>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user.email</a:t>
            </a:r>
            <a:r>
              <a:rPr lang="en-US" altLang="zh-CN" dirty="0" smtClean="0"/>
              <a:t> "cjhk007@163.com"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51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2446" y="1619795"/>
            <a:ext cx="76112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</a:t>
            </a:r>
            <a:r>
              <a:rPr lang="en-US" altLang="zh-CN" dirty="0" err="1" smtClean="0">
                <a:solidFill>
                  <a:schemeClr val="bg1"/>
                </a:solidFill>
              </a:rPr>
              <a:t>config</a:t>
            </a:r>
            <a:r>
              <a:rPr lang="en-US" altLang="zh-CN" dirty="0" smtClean="0">
                <a:solidFill>
                  <a:schemeClr val="bg1"/>
                </a:solidFill>
              </a:rPr>
              <a:t> user.name "</a:t>
            </a:r>
            <a:r>
              <a:rPr lang="en-US" altLang="zh-CN" dirty="0" err="1" smtClean="0">
                <a:solidFill>
                  <a:schemeClr val="bg1"/>
                </a:solidFill>
              </a:rPr>
              <a:t>floraman</a:t>
            </a:r>
            <a:r>
              <a:rPr lang="en-US" altLang="zh-CN" dirty="0" smtClean="0">
                <a:solidFill>
                  <a:schemeClr val="bg1"/>
                </a:solidFill>
              </a:rPr>
              <a:t>"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d:\GitSpace&gt;git </a:t>
            </a:r>
            <a:r>
              <a:rPr lang="en-US" altLang="zh-CN" dirty="0" err="1" smtClean="0">
                <a:solidFill>
                  <a:schemeClr val="bg1"/>
                </a:solidFill>
              </a:rPr>
              <a:t>config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user.email</a:t>
            </a:r>
            <a:r>
              <a:rPr lang="en-US" altLang="zh-CN" dirty="0" smtClean="0">
                <a:solidFill>
                  <a:schemeClr val="bg1"/>
                </a:solidFill>
              </a:rPr>
              <a:t> "cjhk007@163.com"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89" y="1619795"/>
            <a:ext cx="4390476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对象模型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0067"/>
            <a:ext cx="10515600" cy="4869089"/>
          </a:xfrm>
        </p:spPr>
        <p:txBody>
          <a:bodyPr/>
          <a:lstStyle/>
          <a:p>
            <a:r>
              <a:rPr lang="en-US" altLang="zh-CN" b="1" dirty="0" smtClean="0"/>
              <a:t>SHA</a:t>
            </a:r>
          </a:p>
          <a:p>
            <a:r>
              <a:rPr lang="zh-CN" altLang="en-US" dirty="0"/>
              <a:t>所</a:t>
            </a:r>
            <a:r>
              <a:rPr lang="zh-CN" altLang="en-US" dirty="0" smtClean="0"/>
              <a:t>用用来表示项目历史信息的文件，通常用一个</a:t>
            </a:r>
            <a:r>
              <a:rPr lang="en-US" altLang="zh-CN" dirty="0" smtClean="0"/>
              <a:t>40</a:t>
            </a:r>
            <a:r>
              <a:rPr lang="zh-CN" altLang="en-US" dirty="0" smtClean="0"/>
              <a:t>个字符</a:t>
            </a:r>
            <a:r>
              <a:rPr lang="en-US" altLang="zh-CN" dirty="0" smtClean="0"/>
              <a:t>(40-digit)</a:t>
            </a:r>
            <a:r>
              <a:rPr lang="zh-CN" altLang="en-US" dirty="0" smtClean="0"/>
              <a:t>的对象名来索引，对象名例如：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6ff87c4664981e4397625791c8ea3bbb5f2279a3</a:t>
            </a:r>
          </a:p>
          <a:p>
            <a:r>
              <a:rPr lang="zh-CN" altLang="en-US" b="1" dirty="0" smtClean="0"/>
              <a:t>对象</a:t>
            </a:r>
            <a:endParaRPr lang="en-US" altLang="zh-CN" b="1" dirty="0" smtClean="0"/>
          </a:p>
          <a:p>
            <a:pPr lvl="1"/>
            <a:r>
              <a:rPr lang="zh-CN" altLang="en-US" dirty="0"/>
              <a:t>每一</a:t>
            </a:r>
            <a:r>
              <a:rPr lang="zh-CN" altLang="en-US" dirty="0" smtClean="0"/>
              <a:t>个对象</a:t>
            </a:r>
            <a:r>
              <a:rPr lang="en-US" altLang="zh-CN" dirty="0" smtClean="0"/>
              <a:t>(object)</a:t>
            </a:r>
            <a:r>
              <a:rPr lang="zh-CN" altLang="en-US" dirty="0" smtClean="0"/>
              <a:t>分三部分内容：类型</a:t>
            </a:r>
            <a:r>
              <a:rPr lang="en-US" altLang="zh-CN" dirty="0" smtClean="0"/>
              <a:t>,</a:t>
            </a:r>
            <a:r>
              <a:rPr lang="zh-CN" altLang="en-US" dirty="0" smtClean="0"/>
              <a:t>大小和内容。有四种对象</a:t>
            </a:r>
            <a:r>
              <a:rPr lang="en-US" altLang="zh-CN" dirty="0" smtClean="0"/>
              <a:t>”</a:t>
            </a:r>
            <a:r>
              <a:rPr lang="en-US" altLang="zh-CN" dirty="0" err="1" smtClean="0"/>
              <a:t>blob”,”tree”,”commit</a:t>
            </a:r>
            <a:r>
              <a:rPr lang="en-US" altLang="zh-CN" dirty="0" smtClean="0"/>
              <a:t>”</a:t>
            </a:r>
            <a:r>
              <a:rPr lang="zh-CN" altLang="en-US" dirty="0" smtClean="0"/>
              <a:t>与</a:t>
            </a:r>
            <a:r>
              <a:rPr lang="en-US" altLang="zh-CN" dirty="0" smtClean="0"/>
              <a:t>”tag”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“blob”</a:t>
            </a:r>
            <a:r>
              <a:rPr lang="zh-CN" altLang="en-US" dirty="0" smtClean="0"/>
              <a:t>用来存储文件数据，通常是一个文件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“tree”</a:t>
            </a:r>
            <a:r>
              <a:rPr lang="zh-CN" altLang="en-US" dirty="0" smtClean="0"/>
              <a:t>有点像一个目录，它管理一些</a:t>
            </a:r>
            <a:r>
              <a:rPr lang="en-US" altLang="zh-CN" dirty="0" smtClean="0"/>
              <a:t>”tree”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”blob”(</a:t>
            </a:r>
            <a:r>
              <a:rPr lang="zh-CN" altLang="en-US" dirty="0" smtClean="0"/>
              <a:t>就像文件和子目录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一个</a:t>
            </a:r>
            <a:r>
              <a:rPr lang="en-US" altLang="zh-CN" dirty="0" smtClean="0"/>
              <a:t>“commit”</a:t>
            </a:r>
            <a:r>
              <a:rPr lang="zh-CN" altLang="en-US" dirty="0" smtClean="0"/>
              <a:t>只指向一个</a:t>
            </a:r>
            <a:r>
              <a:rPr lang="en-US" altLang="zh-CN" dirty="0" smtClean="0"/>
              <a:t>”tree”,</a:t>
            </a:r>
            <a:r>
              <a:rPr lang="zh-CN" altLang="en-US" dirty="0" smtClean="0"/>
              <a:t>它用来标记项目某一个特定时间点的状态，包括一些关于时间点的元数据，如时间戳</a:t>
            </a:r>
            <a:r>
              <a:rPr lang="en-US" altLang="zh-CN" dirty="0" smtClean="0"/>
              <a:t>,</a:t>
            </a:r>
            <a:r>
              <a:rPr lang="zh-CN" altLang="en-US" dirty="0" smtClean="0"/>
              <a:t>最近一次提交的作者、指向上次提交</a:t>
            </a:r>
            <a:r>
              <a:rPr lang="en-US" altLang="zh-CN" dirty="0" smtClean="0"/>
              <a:t>(commit)d</a:t>
            </a:r>
            <a:r>
              <a:rPr lang="zh-CN" altLang="en-US" dirty="0" smtClean="0"/>
              <a:t>的方法。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03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255"/>
          </a:xfrm>
        </p:spPr>
        <p:txBody>
          <a:bodyPr/>
          <a:lstStyle/>
          <a:p>
            <a:r>
              <a:rPr lang="zh-CN" altLang="en-US" dirty="0" smtClean="0"/>
              <a:t>两种方法</a:t>
            </a:r>
            <a:endParaRPr lang="en-US" altLang="zh-CN" dirty="0" smtClean="0"/>
          </a:p>
          <a:p>
            <a:pPr lvl="1"/>
            <a:r>
              <a:rPr lang="zh-CN" altLang="en-US" dirty="0"/>
              <a:t>一种是从已有的</a:t>
            </a:r>
            <a:r>
              <a:rPr lang="en-US" altLang="zh-CN" dirty="0" err="1"/>
              <a:t>Git</a:t>
            </a:r>
            <a:r>
              <a:rPr lang="zh-CN" altLang="en-US" dirty="0"/>
              <a:t>仓库中　</a:t>
            </a:r>
            <a:r>
              <a:rPr lang="en-US" altLang="zh-CN" i="1" dirty="0"/>
              <a:t>clone</a:t>
            </a:r>
            <a:r>
              <a:rPr lang="zh-CN" altLang="en-US" dirty="0"/>
              <a:t> </a:t>
            </a:r>
            <a:r>
              <a:rPr lang="en-US" altLang="zh-CN" dirty="0"/>
              <a:t>(</a:t>
            </a:r>
            <a:r>
              <a:rPr lang="zh-CN" altLang="en-US" dirty="0"/>
              <a:t>克隆，复制</a:t>
            </a:r>
            <a:r>
              <a:rPr lang="en-US" altLang="zh-CN" dirty="0"/>
              <a:t>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另一</a:t>
            </a:r>
            <a:r>
              <a:rPr lang="zh-CN" altLang="en-US" dirty="0"/>
              <a:t>种是新建一个仓库，把未进行版本控制的文件进行</a:t>
            </a:r>
            <a:r>
              <a:rPr lang="zh-CN" altLang="en-US" dirty="0" smtClean="0"/>
              <a:t>版本控制；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75359" y="3831773"/>
            <a:ext cx="10378441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clone </a:t>
            </a:r>
            <a:r>
              <a:rPr lang="en-US" altLang="zh-CN" dirty="0" err="1" smtClean="0">
                <a:solidFill>
                  <a:schemeClr val="bg1"/>
                </a:solidFill>
              </a:rPr>
              <a:t>git@github.com:guoxuan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smartlpg.git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Cloning into '</a:t>
            </a:r>
            <a:r>
              <a:rPr lang="en-US" altLang="zh-CN" dirty="0" err="1" smtClean="0">
                <a:solidFill>
                  <a:schemeClr val="bg1"/>
                </a:solidFill>
              </a:rPr>
              <a:t>smartlpg</a:t>
            </a:r>
            <a:r>
              <a:rPr lang="en-US" altLang="zh-CN" dirty="0" smtClean="0">
                <a:solidFill>
                  <a:schemeClr val="bg1"/>
                </a:solidFill>
              </a:rPr>
              <a:t>'...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Warning: Permanently added the RSA host key for IP address '52.74.223.119' to the list of known hosts.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Permission denied (</a:t>
            </a:r>
            <a:r>
              <a:rPr lang="en-US" altLang="zh-CN" dirty="0" err="1" smtClean="0">
                <a:solidFill>
                  <a:schemeClr val="bg1"/>
                </a:solidFill>
              </a:rPr>
              <a:t>publickey</a:t>
            </a:r>
            <a:r>
              <a:rPr lang="en-US" altLang="zh-CN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fatal: Could not read from remote repository.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Please make sure you have the correct access rights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and the repository exists.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975359" y="3226527"/>
            <a:ext cx="1776550" cy="418011"/>
          </a:xfrm>
          <a:prstGeom prst="wedgeRoundRectCallout">
            <a:avLst>
              <a:gd name="adj1" fmla="val -19362"/>
              <a:gd name="adj2" fmla="val 916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远程获取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650" y="292292"/>
            <a:ext cx="3342857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4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UI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GIT BASH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02" y="2463186"/>
            <a:ext cx="3142857" cy="2523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05" y="2553675"/>
            <a:ext cx="7104762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46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0" y="1358462"/>
            <a:ext cx="10476190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89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31" y="199662"/>
            <a:ext cx="5477767" cy="34323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9" y="199662"/>
            <a:ext cx="4666667" cy="3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10" y="4247072"/>
            <a:ext cx="7219048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0" y="369332"/>
            <a:ext cx="6156321" cy="41299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050" y="0"/>
            <a:ext cx="43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克隆下来了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0" y="4499326"/>
            <a:ext cx="7714286" cy="23238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24503" y="369332"/>
            <a:ext cx="343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添加一下</a:t>
            </a:r>
            <a:r>
              <a:rPr lang="en-US" altLang="zh-CN" dirty="0" smtClean="0"/>
              <a:t>remote</a:t>
            </a:r>
            <a:r>
              <a:rPr lang="zh-CN" altLang="en-US" dirty="0" smtClean="0"/>
              <a:t>，</a:t>
            </a:r>
            <a:r>
              <a:rPr lang="zh-CN" altLang="en-US" dirty="0"/>
              <a:t>这</a:t>
            </a:r>
            <a:r>
              <a:rPr lang="zh-CN" altLang="en-US" dirty="0" smtClean="0"/>
              <a:t>是为了提交项目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503" y="1015663"/>
            <a:ext cx="3652202" cy="27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601" y="740230"/>
            <a:ext cx="76112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status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On branch master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nothing to commit, working directory clean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609601" y="117567"/>
            <a:ext cx="2063930" cy="418011"/>
          </a:xfrm>
          <a:prstGeom prst="wedgeRoundRectCallout">
            <a:avLst>
              <a:gd name="adj1" fmla="val -19362"/>
              <a:gd name="adj2" fmla="val 916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再用命令试一试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084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Gui</a:t>
            </a:r>
            <a:r>
              <a:rPr lang="en-US" altLang="zh-CN" dirty="0" smtClean="0"/>
              <a:t> Diff</a:t>
            </a:r>
            <a:r>
              <a:rPr lang="zh-CN" altLang="en-US" dirty="0" smtClean="0"/>
              <a:t>乱码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3" y="1440448"/>
            <a:ext cx="8081555" cy="52231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811" y="4902926"/>
            <a:ext cx="629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https://blog.csdn.net/u013444177/article/details/20051273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24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8" y="0"/>
            <a:ext cx="5084700" cy="3936274"/>
          </a:xfrm>
          <a:prstGeom prst="rect">
            <a:avLst/>
          </a:prstGeom>
        </p:spPr>
      </p:pic>
      <p:pic>
        <p:nvPicPr>
          <p:cNvPr id="8194" name="Picture 2" descr="https://img-blog.csdn.net/20131203102449562?watermark/2/text/aHR0cDovL2Jsb2cuY3Nkbi5uZXQvaDNjNGxlbm92bw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312" y="135891"/>
            <a:ext cx="4997541" cy="366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3256137"/>
            <a:ext cx="5138054" cy="3601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293" y="4087537"/>
            <a:ext cx="4009524" cy="14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21531" y="5974080"/>
            <a:ext cx="92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It works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7822474" y="5461425"/>
            <a:ext cx="4282440" cy="697321"/>
          </a:xfrm>
        </p:spPr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Gui</a:t>
            </a:r>
            <a:r>
              <a:rPr lang="en-US" altLang="zh-CN" dirty="0" smtClean="0"/>
              <a:t> Diff</a:t>
            </a:r>
            <a:r>
              <a:rPr lang="zh-CN" altLang="en-US" dirty="0" smtClean="0"/>
              <a:t>乱码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934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代码乱码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499052"/>
            <a:ext cx="8604069" cy="43801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4398" y="5974080"/>
            <a:ext cx="575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右键，</a:t>
            </a:r>
            <a:r>
              <a:rPr lang="en-US" altLang="zh-CN" dirty="0" smtClean="0"/>
              <a:t>Encoding </a:t>
            </a:r>
            <a:r>
              <a:rPr lang="en-US" altLang="zh-CN" dirty="0" smtClean="0">
                <a:sym typeface="Wingdings" panose="05000000000000000000" pitchFamily="2" charset="2"/>
              </a:rPr>
              <a:t>UTF-8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0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修改，</a:t>
            </a:r>
            <a:r>
              <a:rPr lang="en-US" altLang="zh-CN" dirty="0" err="1" smtClean="0"/>
              <a:t>Gui</a:t>
            </a:r>
            <a:r>
              <a:rPr lang="zh-CN" altLang="en-US" dirty="0" smtClean="0"/>
              <a:t>和命令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3779"/>
            <a:ext cx="7280971" cy="49084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69623" y="2838996"/>
            <a:ext cx="9103239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status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On branch master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Changes not staged for commit: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(use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add &lt;file&gt;..." to update what will be committed)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(use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checkout -- &lt;file&gt;..." to discard changes in working directory)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modified:   README.md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no changes added to commit (use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add" and/or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commit -a")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46126" y="879566"/>
            <a:ext cx="370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Modified,not</a:t>
            </a:r>
            <a:r>
              <a:rPr lang="en-US" altLang="zh-CN" dirty="0" smtClean="0"/>
              <a:t> staged</a:t>
            </a:r>
          </a:p>
        </p:txBody>
      </p:sp>
    </p:spTree>
    <p:extLst>
      <p:ext uri="{BB962C8B-B14F-4D97-AF65-F5344CB8AC3E}">
        <p14:creationId xmlns:p14="http://schemas.microsoft.com/office/powerpoint/2010/main" val="317918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SVN</a:t>
            </a:r>
            <a:r>
              <a:rPr lang="zh-CN" altLang="en-US" dirty="0" smtClean="0"/>
              <a:t>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Subversion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CVS</a:t>
            </a:r>
            <a:r>
              <a:rPr lang="zh-CN" altLang="en-US" dirty="0" smtClean="0"/>
              <a:t>等都是使用“增量文件系统”</a:t>
            </a:r>
            <a:r>
              <a:rPr lang="en-US" altLang="zh-CN" dirty="0" smtClean="0"/>
              <a:t>(Delta Storage systems),</a:t>
            </a:r>
            <a:r>
              <a:rPr lang="zh-CN" altLang="en-US" dirty="0" smtClean="0"/>
              <a:t>他们存储每次提交</a:t>
            </a:r>
            <a:r>
              <a:rPr lang="en-US" altLang="zh-CN" dirty="0" smtClean="0"/>
              <a:t>(commit)</a:t>
            </a:r>
            <a:r>
              <a:rPr lang="zh-CN" altLang="en-US" dirty="0" smtClean="0"/>
              <a:t>之间的差异，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正好与之相反，他会把每次提交的文件全部的内容</a:t>
            </a:r>
            <a:r>
              <a:rPr lang="en-US" altLang="zh-CN" dirty="0" smtClean="0"/>
              <a:t>(snapshot)</a:t>
            </a:r>
            <a:r>
              <a:rPr lang="zh-CN" altLang="en-US" dirty="0" smtClean="0"/>
              <a:t>都会记录下来。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6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2" y="0"/>
            <a:ext cx="588771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96595" y="261257"/>
            <a:ext cx="513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 “</a:t>
            </a:r>
            <a:r>
              <a:rPr lang="en-US" altLang="zh-CN" dirty="0" smtClean="0"/>
              <a:t>stage Changed</a:t>
            </a:r>
            <a:r>
              <a:rPr lang="zh-CN" altLang="en-US" dirty="0" smtClean="0"/>
              <a:t>”</a:t>
            </a:r>
            <a:r>
              <a:rPr lang="zh-CN" altLang="en-US" dirty="0"/>
              <a:t>将未缓存的改动加入缓存，再点击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此时，再</a:t>
            </a:r>
            <a:r>
              <a:rPr lang="zh-CN" altLang="en-US" dirty="0"/>
              <a:t>执行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state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95" y="1262743"/>
            <a:ext cx="5510143" cy="26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3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6004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96595" y="261257"/>
            <a:ext cx="513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Create commit e7a094fd:Create a brief introduce for </a:t>
            </a:r>
            <a:r>
              <a:rPr lang="en-US" altLang="zh-CN" dirty="0" err="1" smtClean="0"/>
              <a:t>smartlpg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496595" y="1515297"/>
            <a:ext cx="5390605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status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On branch master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nothing to commit, working directory clean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496595" y="907588"/>
            <a:ext cx="2063930" cy="418011"/>
          </a:xfrm>
          <a:prstGeom prst="wedgeRoundRectCallout">
            <a:avLst>
              <a:gd name="adj1" fmla="val -19362"/>
              <a:gd name="adj2" fmla="val 916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再用命令试一试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2255" y="3143794"/>
            <a:ext cx="17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这里也没有了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2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6" y="147117"/>
            <a:ext cx="5152381" cy="4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73" y="273945"/>
            <a:ext cx="5780952" cy="2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673" y="3048376"/>
            <a:ext cx="5780952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5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9633" y="0"/>
            <a:ext cx="11495316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user.name "</a:t>
            </a:r>
            <a:r>
              <a:rPr lang="en-US" altLang="zh-CN" dirty="0" err="1" smtClean="0"/>
              <a:t>floraman</a:t>
            </a:r>
            <a:r>
              <a:rPr lang="en-US" altLang="zh-CN" dirty="0" smtClean="0"/>
              <a:t>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ser.email</a:t>
            </a:r>
            <a:r>
              <a:rPr lang="en-US" altLang="zh-CN" dirty="0" smtClean="0"/>
              <a:t> "cjhk007@163.com"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D:\gitspace&gt;ssh-keygen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-C "cjhk007@163.com"</a:t>
            </a:r>
          </a:p>
          <a:p>
            <a:r>
              <a:rPr lang="en-US" altLang="zh-CN" dirty="0" smtClean="0"/>
              <a:t>Generating public/private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key pair.</a:t>
            </a:r>
          </a:p>
          <a:p>
            <a:r>
              <a:rPr lang="en-US" altLang="zh-CN" dirty="0" smtClean="0"/>
              <a:t>Enter file in which to save the key (/home/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Could not create directory '/home/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'.</a:t>
            </a:r>
          </a:p>
          <a:p>
            <a:r>
              <a:rPr lang="en-US" altLang="zh-CN" dirty="0" smtClean="0"/>
              <a:t>Enter passphrase (empty for no passphrase):</a:t>
            </a:r>
          </a:p>
          <a:p>
            <a:r>
              <a:rPr lang="en-US" altLang="zh-CN" dirty="0" smtClean="0"/>
              <a:t>Enter same passphrase again:</a:t>
            </a:r>
          </a:p>
          <a:p>
            <a:r>
              <a:rPr lang="en-US" altLang="zh-CN" dirty="0" smtClean="0"/>
              <a:t>open 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 failed: No such file or directory.</a:t>
            </a:r>
          </a:p>
          <a:p>
            <a:r>
              <a:rPr lang="en-US" altLang="zh-CN" dirty="0" smtClean="0"/>
              <a:t>Saving the key failed: 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D:\gitspace&gt;ssh-keygen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-C "cjhk007@163.com"</a:t>
            </a:r>
          </a:p>
          <a:p>
            <a:r>
              <a:rPr lang="en-US" altLang="zh-CN" dirty="0" smtClean="0"/>
              <a:t>Generating public/private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key pair.</a:t>
            </a:r>
          </a:p>
          <a:p>
            <a:r>
              <a:rPr lang="en-US" altLang="zh-CN" dirty="0" smtClean="0"/>
              <a:t>Enter file in which to save the key (/home/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): D:\gitspace\ssh\id_rsa</a:t>
            </a:r>
          </a:p>
          <a:p>
            <a:r>
              <a:rPr lang="en-US" altLang="zh-CN" dirty="0" smtClean="0"/>
              <a:t>D:\gitspace\ssh\id_rsa already exists.</a:t>
            </a:r>
          </a:p>
          <a:p>
            <a:r>
              <a:rPr lang="en-US" altLang="zh-CN" dirty="0" smtClean="0"/>
              <a:t>Overwrite (y/n)? y</a:t>
            </a:r>
          </a:p>
          <a:p>
            <a:r>
              <a:rPr lang="en-US" altLang="zh-CN" dirty="0" smtClean="0"/>
              <a:t>Enter passphrase (empty for no passphrase):</a:t>
            </a:r>
          </a:p>
          <a:p>
            <a:r>
              <a:rPr lang="en-US" altLang="zh-CN" dirty="0" smtClean="0"/>
              <a:t>Enter same passphrase again:</a:t>
            </a:r>
          </a:p>
          <a:p>
            <a:r>
              <a:rPr lang="en-US" altLang="zh-CN" dirty="0" smtClean="0"/>
              <a:t>Your identification has been saved in D:\gitspace\ssh\id_rsa.</a:t>
            </a:r>
          </a:p>
          <a:p>
            <a:r>
              <a:rPr lang="en-US" altLang="zh-CN" dirty="0" smtClean="0"/>
              <a:t>Your public key has been saved in D:\gitspace\ssh\id_rsa.pub.</a:t>
            </a:r>
          </a:p>
          <a:p>
            <a:r>
              <a:rPr lang="en-US" altLang="zh-CN" dirty="0" smtClean="0"/>
              <a:t>The key fingerprint is:</a:t>
            </a:r>
          </a:p>
          <a:p>
            <a:r>
              <a:rPr lang="en-US" altLang="zh-CN" dirty="0" smtClean="0"/>
              <a:t>63:6e:b2:0e:e8:f5:ce:4c:ff:60:24:be:05:80:ac:83 cjhk007@163.com</a:t>
            </a:r>
          </a:p>
          <a:p>
            <a:r>
              <a:rPr lang="en-US" altLang="zh-CN" dirty="0" smtClean="0"/>
              <a:t>The key's </a:t>
            </a:r>
            <a:r>
              <a:rPr lang="en-US" altLang="zh-CN" dirty="0" err="1" smtClean="0"/>
              <a:t>randomart</a:t>
            </a:r>
            <a:r>
              <a:rPr lang="en-US" altLang="zh-CN" dirty="0" smtClean="0"/>
              <a:t> image is:</a:t>
            </a:r>
          </a:p>
          <a:p>
            <a:r>
              <a:rPr lang="en-US" altLang="zh-CN" dirty="0" smtClean="0"/>
              <a:t>+--[ RSA 2048]----+</a:t>
            </a:r>
          </a:p>
          <a:p>
            <a:r>
              <a:rPr lang="en-US" altLang="zh-CN" dirty="0" smtClean="0"/>
              <a:t>|                 |</a:t>
            </a:r>
          </a:p>
          <a:p>
            <a:r>
              <a:rPr lang="en-US" altLang="zh-CN" dirty="0" smtClean="0"/>
              <a:t>| . .             |</a:t>
            </a:r>
          </a:p>
          <a:p>
            <a:r>
              <a:rPr lang="en-US" altLang="zh-CN" dirty="0" smtClean="0"/>
              <a:t>|  o .            |</a:t>
            </a:r>
          </a:p>
          <a:p>
            <a:r>
              <a:rPr lang="en-US" altLang="zh-CN" dirty="0" smtClean="0"/>
              <a:t>|..   .           |</a:t>
            </a:r>
          </a:p>
          <a:p>
            <a:r>
              <a:rPr lang="en-US" altLang="zh-CN" dirty="0" smtClean="0"/>
              <a:t>|E     o S        |</a:t>
            </a:r>
          </a:p>
          <a:p>
            <a:r>
              <a:rPr lang="en-US" altLang="zh-CN" dirty="0" smtClean="0"/>
              <a:t>| . . . * .       |</a:t>
            </a:r>
          </a:p>
          <a:p>
            <a:r>
              <a:rPr lang="en-US" altLang="zh-CN" dirty="0" smtClean="0"/>
              <a:t>|  . o + *        |</a:t>
            </a:r>
          </a:p>
          <a:p>
            <a:r>
              <a:rPr lang="en-US" altLang="zh-CN" dirty="0" smtClean="0"/>
              <a:t>| . . * O .       |</a:t>
            </a:r>
          </a:p>
          <a:p>
            <a:r>
              <a:rPr lang="en-US" altLang="zh-CN" dirty="0" smtClean="0"/>
              <a:t>|  .  </a:t>
            </a:r>
            <a:r>
              <a:rPr lang="en-US" altLang="zh-CN" dirty="0" err="1" smtClean="0"/>
              <a:t>oO</a:t>
            </a:r>
            <a:r>
              <a:rPr lang="en-US" altLang="zh-CN" dirty="0" smtClean="0"/>
              <a:t> ...      |</a:t>
            </a:r>
          </a:p>
          <a:p>
            <a:r>
              <a:rPr lang="en-US" altLang="zh-CN" dirty="0" smtClean="0"/>
              <a:t>+-----------------+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55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自己创建的可以成功上传</a:t>
            </a:r>
            <a:r>
              <a:rPr lang="en-US" altLang="zh-CN" dirty="0" smtClean="0"/>
              <a:t>(push)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81" y="1876322"/>
            <a:ext cx="5780952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5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协同工作流程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19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20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57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785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647700"/>
            <a:ext cx="100107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0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Blob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通常用来存储文件的内容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show</a:t>
            </a:r>
            <a:r>
              <a:rPr lang="zh-CN" altLang="en-US" dirty="0" smtClean="0"/>
              <a:t>查看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对象的内容</a:t>
            </a:r>
            <a:r>
              <a:rPr lang="en-US" altLang="zh-CN" dirty="0" smtClean="0"/>
              <a:t>,</a:t>
            </a:r>
            <a:r>
              <a:rPr lang="zh-CN" altLang="en-US" dirty="0" smtClean="0"/>
              <a:t>例如有一个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对象的</a:t>
            </a:r>
            <a:r>
              <a:rPr lang="en-US" altLang="zh-CN" dirty="0" smtClean="0"/>
              <a:t>SHA1</a:t>
            </a:r>
            <a:r>
              <a:rPr lang="zh-CN" altLang="en-US" dirty="0" smtClean="0"/>
              <a:t>哈希值，可以利用如下命令查看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show 6ff87c4664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”blob”</a:t>
            </a:r>
            <a:r>
              <a:rPr lang="zh-CN" altLang="en-US" dirty="0" smtClean="0"/>
              <a:t>对象就是一块二进制数据，它没有指向任何东西或者任何其属性，甚至连文件名都没有</a:t>
            </a:r>
            <a:endParaRPr lang="en-US" altLang="zh-CN" dirty="0" smtClean="0"/>
          </a:p>
          <a:p>
            <a:r>
              <a:rPr lang="zh-CN" altLang="en-US" dirty="0" smtClean="0"/>
              <a:t>由于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内容全部都是数据，如果两个文件在一个目录树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或者是一个版本仓库</a:t>
            </a:r>
            <a:r>
              <a:rPr lang="en-US" altLang="zh-CN" dirty="0" smtClean="0"/>
              <a:t>)</a:t>
            </a:r>
            <a:r>
              <a:rPr lang="zh-CN" altLang="en-US" dirty="0" smtClean="0"/>
              <a:t>中有同样的数据内容，他们将共享同一个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Blob</a:t>
            </a:r>
            <a:r>
              <a:rPr lang="zh-CN" altLang="en-US" b="1" dirty="0" smtClean="0">
                <a:solidFill>
                  <a:srgbClr val="FF0000"/>
                </a:solidFill>
              </a:rPr>
              <a:t>对象和其所对应的文件所在的路径、文件名是否更改都完全没有关系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 descr="http://gitbook.liuhui998.com/assets/images/figure/object-bl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75" y="46831"/>
            <a:ext cx="19240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642937"/>
            <a:ext cx="100203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95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666750"/>
            <a:ext cx="100393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7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647700"/>
            <a:ext cx="100393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9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661987"/>
            <a:ext cx="100298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74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14" y="652809"/>
            <a:ext cx="10028571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19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657225"/>
            <a:ext cx="100679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57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进行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59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675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 </a:t>
            </a:r>
            <a:r>
              <a:rPr lang="en-US" altLang="zh-CN" b="1" dirty="0" err="1" smtClean="0"/>
              <a:t>Git</a:t>
            </a:r>
            <a:r>
              <a:rPr lang="en-US" altLang="zh-CN" b="1" dirty="0" smtClean="0"/>
              <a:t> Community Book</a:t>
            </a:r>
            <a:r>
              <a:rPr lang="zh-CN" altLang="en-US" b="1" dirty="0" smtClean="0"/>
              <a:t>中文版</a:t>
            </a:r>
            <a:endParaRPr lang="zh-CN" altLang="en-US" b="1" dirty="0"/>
          </a:p>
          <a:p>
            <a:r>
              <a:rPr lang="en-US" altLang="zh-CN" b="1" dirty="0">
                <a:hlinkClick r:id="rId2"/>
              </a:rPr>
              <a:t>http://</a:t>
            </a:r>
            <a:r>
              <a:rPr lang="en-US" altLang="zh-CN" b="1" dirty="0" smtClean="0">
                <a:hlinkClick r:id="rId2"/>
              </a:rPr>
              <a:t>wiki.jikexueyuan.com/project/git-community-book/directory.html</a:t>
            </a:r>
            <a:endParaRPr lang="en-US" altLang="zh-CN" b="1" dirty="0"/>
          </a:p>
          <a:p>
            <a:r>
              <a:rPr lang="en-US" altLang="zh-CN" b="1" dirty="0" err="1" smtClean="0"/>
              <a:t>Git</a:t>
            </a:r>
            <a:r>
              <a:rPr lang="zh-CN" altLang="en-US" b="1" dirty="0"/>
              <a:t>可视化教程</a:t>
            </a:r>
            <a:r>
              <a:rPr lang="en-US" altLang="zh-CN" b="1" dirty="0"/>
              <a:t>——</a:t>
            </a:r>
            <a:r>
              <a:rPr lang="en-US" altLang="zh-CN" b="1" dirty="0" err="1"/>
              <a:t>Git</a:t>
            </a:r>
            <a:r>
              <a:rPr lang="en-US" altLang="zh-CN" b="1" dirty="0"/>
              <a:t> </a:t>
            </a:r>
            <a:r>
              <a:rPr lang="en-US" altLang="zh-CN" b="1" dirty="0" err="1"/>
              <a:t>Gui</a:t>
            </a:r>
            <a:r>
              <a:rPr lang="zh-CN" altLang="en-US" b="1" dirty="0"/>
              <a:t>的</a:t>
            </a:r>
            <a:r>
              <a:rPr lang="zh-CN" altLang="en-US" b="1" dirty="0" smtClean="0"/>
              <a:t>使用</a:t>
            </a:r>
            <a:r>
              <a:rPr lang="en-US" altLang="zh-CN" b="1" dirty="0" smtClean="0">
                <a:hlinkClick r:id="rId3"/>
              </a:rPr>
              <a:t>https://blog.csdn.net/qq_34842671/article/details/70916587</a:t>
            </a:r>
            <a:endParaRPr lang="en-US" altLang="zh-CN" b="1" dirty="0" smtClean="0"/>
          </a:p>
          <a:p>
            <a:r>
              <a:rPr lang="en-US" altLang="zh-CN" b="1" dirty="0" err="1"/>
              <a:t>Git</a:t>
            </a:r>
            <a:r>
              <a:rPr lang="en-US" altLang="zh-CN" b="1" dirty="0"/>
              <a:t> </a:t>
            </a:r>
            <a:r>
              <a:rPr lang="en-US" altLang="zh-CN" b="1" dirty="0" err="1"/>
              <a:t>Gui</a:t>
            </a:r>
            <a:r>
              <a:rPr lang="en-US" altLang="zh-CN" b="1" dirty="0"/>
              <a:t> </a:t>
            </a:r>
            <a:r>
              <a:rPr lang="zh-CN" altLang="en-US" b="1" dirty="0"/>
              <a:t>查看分支历史的时候中文显示乱</a:t>
            </a:r>
            <a:r>
              <a:rPr lang="zh-CN" altLang="en-US" b="1" dirty="0" smtClean="0"/>
              <a:t>码</a:t>
            </a:r>
            <a:endParaRPr lang="en-US" altLang="zh-CN" b="1" dirty="0" smtClean="0"/>
          </a:p>
          <a:p>
            <a:r>
              <a:rPr lang="en-US" altLang="zh-CN" dirty="0" smtClean="0">
                <a:hlinkClick r:id="rId4"/>
              </a:rPr>
              <a:t>https://blog.csdn.net/u013444177/article/details/20051273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96587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及</a:t>
            </a:r>
            <a:r>
              <a:rPr lang="en-US" altLang="zh-CN" dirty="0" err="1"/>
              <a:t>Git</a:t>
            </a:r>
            <a:r>
              <a:rPr lang="zh-CN" altLang="en-US" dirty="0"/>
              <a:t>使用教程</a:t>
            </a:r>
            <a:r>
              <a:rPr lang="en-US" altLang="zh-CN" dirty="0"/>
              <a:t>1</a:t>
            </a:r>
          </a:p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v.youku.com/v_show/id_XNjQ5NzI1NTgw.html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v.youku.com/v_show/id_XNjM2NjY0OTk2.html?spm=a2hzp.8244740.0.0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03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Tree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对象有一串</a:t>
            </a:r>
            <a:r>
              <a:rPr lang="en-US" altLang="zh-CN" dirty="0" smtClean="0"/>
              <a:t>(bunch)</a:t>
            </a:r>
            <a:r>
              <a:rPr lang="zh-CN" altLang="en-US" dirty="0" smtClean="0"/>
              <a:t>指向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对象或者其他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的指针</a:t>
            </a:r>
            <a:r>
              <a:rPr lang="en-US" altLang="zh-CN" dirty="0" smtClean="0"/>
              <a:t>,</a:t>
            </a:r>
            <a:r>
              <a:rPr lang="zh-CN" altLang="en-US" dirty="0" smtClean="0"/>
              <a:t>它一般用来表示内容之间的目录层次关系；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git</a:t>
            </a:r>
            <a:r>
              <a:rPr lang="en-US" altLang="zh-CN" dirty="0" smtClean="0"/>
              <a:t> show </a:t>
            </a:r>
            <a:r>
              <a:rPr lang="zh-CN" altLang="en-US" dirty="0" smtClean="0"/>
              <a:t>也可以查看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对象，但是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ls-tree</a:t>
            </a:r>
            <a:r>
              <a:rPr lang="zh-CN" altLang="en-US" dirty="0" smtClean="0"/>
              <a:t>可以查看到更多细节，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4" name="Picture 2" descr="http://gitbook.liuhui998.com/assets/images/figure/object-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327" y="0"/>
            <a:ext cx="19335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Tree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52" y="1505519"/>
            <a:ext cx="8736677" cy="52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943" y="1690688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“commit”</a:t>
            </a:r>
            <a:r>
              <a:rPr lang="zh-CN" altLang="en-US" dirty="0" smtClean="0"/>
              <a:t>对象指向一个</a:t>
            </a:r>
            <a:r>
              <a:rPr lang="en-US" altLang="zh-CN" dirty="0" smtClean="0"/>
              <a:t>”tree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，并且带有相关的描述信息</a:t>
            </a:r>
            <a:endParaRPr lang="en-US" altLang="zh-CN" dirty="0" smtClean="0"/>
          </a:p>
          <a:p>
            <a:r>
              <a:rPr lang="zh-CN" altLang="en-US" dirty="0" smtClean="0"/>
              <a:t>用 </a:t>
            </a:r>
            <a:r>
              <a:rPr lang="en-US" altLang="zh-CN" dirty="0" smtClean="0"/>
              <a:t>–pretty=raw</a:t>
            </a:r>
            <a:r>
              <a:rPr lang="zh-CN" altLang="en-US" dirty="0" smtClean="0"/>
              <a:t>参数来配合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show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 </a:t>
            </a:r>
            <a:r>
              <a:rPr lang="zh-CN" altLang="en-US" dirty="0" smtClean="0"/>
              <a:t>去查看某个提交</a:t>
            </a:r>
            <a:r>
              <a:rPr lang="en-US" altLang="zh-CN" dirty="0" smtClean="0"/>
              <a:t>(commit)</a:t>
            </a:r>
          </a:p>
          <a:p>
            <a:endParaRPr lang="zh-CN" altLang="en-US" dirty="0"/>
          </a:p>
        </p:txBody>
      </p:sp>
      <p:pic>
        <p:nvPicPr>
          <p:cNvPr id="4098" name="Picture 2" descr="http://gitbook.liuhui998.com/assets/images/figure/object-comm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-67469"/>
            <a:ext cx="19240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78" y="3260404"/>
            <a:ext cx="11176515" cy="31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</a:t>
            </a:r>
            <a:r>
              <a:rPr lang="zh-CN" altLang="en-US" dirty="0"/>
              <a:t>对象</a:t>
            </a:r>
          </a:p>
        </p:txBody>
      </p:sp>
      <p:pic>
        <p:nvPicPr>
          <p:cNvPr id="4" name="Picture 2" descr="http://gitbook.liuhui998.com/assets/images/figure/object-comm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1404257"/>
            <a:ext cx="3872001" cy="4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470072" y="1476255"/>
            <a:ext cx="635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 </a:t>
            </a:r>
            <a:r>
              <a:rPr lang="en-US" altLang="zh-CN" b="1" dirty="0"/>
              <a:t>tree</a:t>
            </a:r>
            <a:r>
              <a:rPr lang="zh-CN" altLang="en-US" dirty="0"/>
              <a:t>　对象</a:t>
            </a:r>
            <a:r>
              <a:rPr lang="en-US" altLang="zh-CN" dirty="0"/>
              <a:t>: tree</a:t>
            </a:r>
            <a:r>
              <a:rPr lang="zh-CN" altLang="en-US" dirty="0"/>
              <a:t>对象的</a:t>
            </a:r>
            <a:r>
              <a:rPr lang="en-US" altLang="zh-CN" dirty="0"/>
              <a:t>SHA1</a:t>
            </a:r>
            <a:r>
              <a:rPr lang="zh-CN" altLang="en-US" dirty="0"/>
              <a:t>签名</a:t>
            </a:r>
            <a:r>
              <a:rPr lang="en-US" altLang="zh-CN" dirty="0"/>
              <a:t>, </a:t>
            </a:r>
            <a:r>
              <a:rPr lang="zh-CN" altLang="en-US" dirty="0"/>
              <a:t>代表着目录在某一时间点的内容</a:t>
            </a:r>
            <a:r>
              <a:rPr lang="en-US" altLang="zh-CN" dirty="0"/>
              <a:t>.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70072" y="2321046"/>
            <a:ext cx="6351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父对象</a:t>
            </a:r>
            <a:r>
              <a:rPr lang="zh-CN" altLang="en-US" dirty="0"/>
              <a:t> </a:t>
            </a:r>
            <a:r>
              <a:rPr lang="en-US" altLang="zh-CN" dirty="0"/>
              <a:t>(parent(s)): </a:t>
            </a:r>
            <a:r>
              <a:rPr lang="zh-CN" altLang="en-US" dirty="0"/>
              <a:t>提交</a:t>
            </a:r>
            <a:r>
              <a:rPr lang="en-US" altLang="zh-CN" dirty="0"/>
              <a:t>(commit)</a:t>
            </a:r>
            <a:r>
              <a:rPr lang="zh-CN" altLang="en-US" dirty="0"/>
              <a:t>的</a:t>
            </a:r>
            <a:r>
              <a:rPr lang="en-US" altLang="zh-CN" dirty="0"/>
              <a:t>SHA1</a:t>
            </a:r>
            <a:r>
              <a:rPr lang="zh-CN" altLang="en-US" dirty="0"/>
              <a:t>签名代表着当前提交前一步的项目历史</a:t>
            </a:r>
            <a:r>
              <a:rPr lang="en-US" altLang="zh-CN" dirty="0"/>
              <a:t>. </a:t>
            </a:r>
            <a:r>
              <a:rPr lang="zh-CN" altLang="en-US" dirty="0"/>
              <a:t>上面的那个例子就只有一个父对象</a:t>
            </a:r>
            <a:r>
              <a:rPr lang="en-US" altLang="zh-CN" dirty="0"/>
              <a:t>; </a:t>
            </a:r>
            <a:r>
              <a:rPr lang="zh-CN" altLang="en-US" dirty="0"/>
              <a:t>合并的提交</a:t>
            </a:r>
            <a:r>
              <a:rPr lang="en-US" altLang="zh-CN" dirty="0"/>
              <a:t>(merge commits)</a:t>
            </a:r>
            <a:r>
              <a:rPr lang="zh-CN" altLang="en-US" dirty="0"/>
              <a:t>可能会有不只一个父对象</a:t>
            </a:r>
            <a:r>
              <a:rPr lang="en-US" altLang="zh-CN" dirty="0"/>
              <a:t>. </a:t>
            </a:r>
            <a:r>
              <a:rPr lang="zh-CN" altLang="en-US" dirty="0"/>
              <a:t>如果一个提交没有父对象</a:t>
            </a:r>
            <a:r>
              <a:rPr lang="en-US" altLang="zh-CN" dirty="0"/>
              <a:t>, </a:t>
            </a:r>
            <a:r>
              <a:rPr lang="zh-CN" altLang="en-US" dirty="0"/>
              <a:t>那么我们就叫它“根提交</a:t>
            </a:r>
            <a:r>
              <a:rPr lang="en-US" altLang="zh-CN" dirty="0"/>
              <a:t>"(root commit), </a:t>
            </a:r>
            <a:r>
              <a:rPr lang="zh-CN" altLang="en-US" dirty="0"/>
              <a:t>它就代表着项目最初的一个版本</a:t>
            </a:r>
            <a:r>
              <a:rPr lang="en-US" altLang="zh-CN" dirty="0"/>
              <a:t>(revision). </a:t>
            </a:r>
            <a:r>
              <a:rPr lang="zh-CN" altLang="en-US" dirty="0"/>
              <a:t>每个项目必须有至少有一个“根提交</a:t>
            </a:r>
            <a:r>
              <a:rPr lang="en-US" altLang="zh-CN" dirty="0"/>
              <a:t>"(root commit). </a:t>
            </a:r>
            <a:r>
              <a:rPr lang="zh-CN" altLang="en-US" dirty="0"/>
              <a:t>一个项目可能有多个</a:t>
            </a:r>
            <a:r>
              <a:rPr lang="en-US" altLang="zh-CN" dirty="0"/>
              <a:t>"</a:t>
            </a:r>
            <a:r>
              <a:rPr lang="zh-CN" altLang="en-US" dirty="0"/>
              <a:t>根提交“，虽然这并不常见</a:t>
            </a:r>
            <a:r>
              <a:rPr lang="en-US" altLang="zh-CN" dirty="0"/>
              <a:t>(</a:t>
            </a:r>
            <a:r>
              <a:rPr lang="zh-CN" altLang="en-US" dirty="0"/>
              <a:t>这不是好的作法</a:t>
            </a:r>
            <a:r>
              <a:rPr lang="en-US" altLang="zh-CN" dirty="0"/>
              <a:t>).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470072" y="4461104"/>
            <a:ext cx="635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作者</a:t>
            </a:r>
            <a:r>
              <a:rPr lang="zh-CN" altLang="en-US" dirty="0"/>
              <a:t> </a:t>
            </a:r>
            <a:r>
              <a:rPr lang="en-US" altLang="zh-CN" dirty="0"/>
              <a:t>: </a:t>
            </a:r>
            <a:r>
              <a:rPr lang="zh-CN" altLang="en-US" dirty="0"/>
              <a:t>做了此次修改的人的名字</a:t>
            </a:r>
            <a:r>
              <a:rPr lang="en-US" altLang="zh-CN" dirty="0"/>
              <a:t>,</a:t>
            </a:r>
            <a:r>
              <a:rPr lang="zh-CN" altLang="en-US" dirty="0"/>
              <a:t>　还有修改日期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70072" y="5049632"/>
            <a:ext cx="635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提交者</a:t>
            </a:r>
            <a:r>
              <a:rPr lang="zh-CN" altLang="en-US" dirty="0"/>
              <a:t>（</a:t>
            </a:r>
            <a:r>
              <a:rPr lang="en-US" altLang="zh-CN" dirty="0"/>
              <a:t>committer): </a:t>
            </a:r>
            <a:r>
              <a:rPr lang="zh-CN" altLang="en-US" dirty="0"/>
              <a:t>实际创建提交</a:t>
            </a:r>
            <a:r>
              <a:rPr lang="en-US" altLang="zh-CN" dirty="0"/>
              <a:t>(commit)</a:t>
            </a:r>
            <a:r>
              <a:rPr lang="zh-CN" altLang="en-US" dirty="0"/>
              <a:t>的人的名字</a:t>
            </a:r>
            <a:r>
              <a:rPr lang="en-US" altLang="zh-CN" dirty="0"/>
              <a:t>, </a:t>
            </a:r>
            <a:r>
              <a:rPr lang="zh-CN" altLang="en-US" dirty="0"/>
              <a:t>同时也带有提交日期</a:t>
            </a:r>
            <a:r>
              <a:rPr lang="en-US" altLang="zh-CN" dirty="0"/>
              <a:t>. TA</a:t>
            </a:r>
            <a:r>
              <a:rPr lang="zh-CN" altLang="en-US" dirty="0"/>
              <a:t>可能会和作者不是同一个人</a:t>
            </a:r>
            <a:r>
              <a:rPr lang="en-US" altLang="zh-CN" dirty="0"/>
              <a:t>; </a:t>
            </a:r>
            <a:r>
              <a:rPr lang="zh-CN" altLang="en-US" dirty="0"/>
              <a:t>例如作者写一个补丁</a:t>
            </a:r>
            <a:r>
              <a:rPr lang="en-US" altLang="zh-CN" dirty="0"/>
              <a:t>(patch)</a:t>
            </a:r>
            <a:r>
              <a:rPr lang="zh-CN" altLang="en-US" dirty="0"/>
              <a:t>并把它用邮件发给提交者</a:t>
            </a:r>
            <a:r>
              <a:rPr lang="en-US" altLang="zh-CN" dirty="0"/>
              <a:t>, </a:t>
            </a:r>
            <a:r>
              <a:rPr lang="zh-CN" altLang="en-US" dirty="0"/>
              <a:t>由他来创建提交</a:t>
            </a:r>
            <a:r>
              <a:rPr lang="en-US" altLang="zh-CN" dirty="0"/>
              <a:t>(commit).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5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对象结构图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8338"/>
            <a:ext cx="7523809" cy="18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04" y="1086571"/>
            <a:ext cx="7314286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6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1469</Words>
  <Application>Microsoft Office PowerPoint</Application>
  <PresentationFormat>宽屏</PresentationFormat>
  <Paragraphs>185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宋体</vt:lpstr>
      <vt:lpstr>Arial</vt:lpstr>
      <vt:lpstr>Calibri</vt:lpstr>
      <vt:lpstr>Calibri Light</vt:lpstr>
      <vt:lpstr>Wingdings</vt:lpstr>
      <vt:lpstr>Office 主题</vt:lpstr>
      <vt:lpstr>Git</vt:lpstr>
      <vt:lpstr>Git对象模型</vt:lpstr>
      <vt:lpstr>与SVN的区别</vt:lpstr>
      <vt:lpstr>Blob对象</vt:lpstr>
      <vt:lpstr>Tree对象</vt:lpstr>
      <vt:lpstr>Tree对象</vt:lpstr>
      <vt:lpstr>Commit对象</vt:lpstr>
      <vt:lpstr>Commit对象</vt:lpstr>
      <vt:lpstr>对象结构图</vt:lpstr>
      <vt:lpstr>Tag对象</vt:lpstr>
      <vt:lpstr>Git目录 与 工作目录</vt:lpstr>
      <vt:lpstr>Git目录 和 工作目录</vt:lpstr>
      <vt:lpstr>PowerPoint 演示文稿</vt:lpstr>
      <vt:lpstr>Git索引</vt:lpstr>
      <vt:lpstr>Git索引查看</vt:lpstr>
      <vt:lpstr>Git命令流程</vt:lpstr>
      <vt:lpstr>Git操作流程</vt:lpstr>
      <vt:lpstr>Git初始化</vt:lpstr>
      <vt:lpstr>Git初始化</vt:lpstr>
      <vt:lpstr>获得一个Git仓库</vt:lpstr>
      <vt:lpstr>获取一个Git仓库</vt:lpstr>
      <vt:lpstr>获取一个Git仓库</vt:lpstr>
      <vt:lpstr>PowerPoint 演示文稿</vt:lpstr>
      <vt:lpstr>PowerPoint 演示文稿</vt:lpstr>
      <vt:lpstr>PowerPoint 演示文稿</vt:lpstr>
      <vt:lpstr>Git Gui Diff乱码</vt:lpstr>
      <vt:lpstr>Git Gui Diff乱码</vt:lpstr>
      <vt:lpstr>代码乱码</vt:lpstr>
      <vt:lpstr>修改，Gui和命令</vt:lpstr>
      <vt:lpstr>PowerPoint 演示文稿</vt:lpstr>
      <vt:lpstr>PowerPoint 演示文稿</vt:lpstr>
      <vt:lpstr>PowerPoint 演示文稿</vt:lpstr>
      <vt:lpstr>PowerPoint 演示文稿</vt:lpstr>
      <vt:lpstr>自己创建的可以成功上传(push)</vt:lpstr>
      <vt:lpstr>协同工作流程</vt:lpstr>
      <vt:lpstr>PowerPoint 演示文稿</vt:lpstr>
      <vt:lpstr>PowerPoint 演示文稿</vt:lpstr>
      <vt:lpstr>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在IDEA进行Git使用 </vt:lpstr>
      <vt:lpstr>PowerPoint 演示文稿</vt:lpstr>
      <vt:lpstr>参考资料</vt:lpstr>
      <vt:lpstr>视频材料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man益兵</dc:creator>
  <cp:lastModifiedBy>man益兵</cp:lastModifiedBy>
  <cp:revision>77</cp:revision>
  <dcterms:created xsi:type="dcterms:W3CDTF">2018-04-30T03:01:11Z</dcterms:created>
  <dcterms:modified xsi:type="dcterms:W3CDTF">2018-05-01T04:05:50Z</dcterms:modified>
</cp:coreProperties>
</file>